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706F5-EF7E-B51F-5F98-9FA7D0DC96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5E7A12-D7D5-0634-A6D8-E7C9E9AD2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4D4DE-0F71-480F-9E45-D74527CFD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1358-93E8-4C4C-AB31-B58CF3983F2F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25634-E15E-B0E8-8E37-8E352E340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9365E-F49E-76EB-D13B-3CDE311DC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D9A9-E98E-4E1C-8424-90A644A6B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29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443DE-325C-7967-0999-7730C0CC3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0435BE-CDE7-F07B-5E5B-D56D5FCD5F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37FFA-2942-5B69-7A29-466A14A1D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1358-93E8-4C4C-AB31-B58CF3983F2F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7B16AE-3D58-1760-BDFA-9DA4F19FF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F7BC6E-91F3-589B-806E-8BF03D9FB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D9A9-E98E-4E1C-8424-90A644A6B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959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9DA58C-6917-B8A4-F549-CDDF121AD4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F37FC8-C3B1-0C59-80DB-E68C8833EB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A4DA4-8182-4E4C-C44D-E63688306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1358-93E8-4C4C-AB31-B58CF3983F2F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8383D4-A0AE-EC90-C183-BBBFFA9FA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F271E-1BFD-8BCF-C011-3DEEF8897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D9A9-E98E-4E1C-8424-90A644A6B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604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89865-EF67-CEE0-BCE8-432D2A702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BC717-305E-02A7-9C9B-9B99EA84F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E31D8E-C72C-2B45-E8C8-28A349FF8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1358-93E8-4C4C-AB31-B58CF3983F2F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3BDF3-E7DC-62AE-1A70-9215C34C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299D1-C936-8F99-3123-E53FA095D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D9A9-E98E-4E1C-8424-90A644A6B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681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4C898-63FD-E143-54AD-00327D6A9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B7627-CC98-1EBC-36BA-AE57F757D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AEB1F9-0430-7391-248C-A4EBDAD22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1358-93E8-4C4C-AB31-B58CF3983F2F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DD32C-8A03-E8D9-BB2A-A54DDAB7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5F873-DE14-6487-D143-E85F6D037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D9A9-E98E-4E1C-8424-90A644A6B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91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0BA22-BD64-D82C-9219-36B1882C4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84129-8B96-C818-699E-186F3F90E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A57A42-01B7-30E3-AA70-F2D9B8D958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66401A-B4AC-CC01-4460-8F9569B62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1358-93E8-4C4C-AB31-B58CF3983F2F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AE7960-6D1B-61EB-B610-C32F57AE8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CB5DD3-966D-3FEF-B189-D90A5DEB6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D9A9-E98E-4E1C-8424-90A644A6B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336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E6E0D-5B0C-2DAB-BB90-FBE801624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83EB13-69FC-2D26-FE1D-BE837FF14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D6FA50-BB8E-9CE4-A061-9D1A9CFF99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BC8E35-FD23-6708-B774-CC4A0B3D79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41E6C4-5517-A383-6916-2066E62AF6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B6F486-6BA1-FABD-17D5-B5AD1167C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1358-93E8-4C4C-AB31-B58CF3983F2F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A659BC-9504-1765-E80B-2C261A855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82196B-354A-1C85-6FD3-7E0435D92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D9A9-E98E-4E1C-8424-90A644A6B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77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12C29-0E35-31AC-9097-6891CA001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5BCEB7-90F4-A1AD-52B0-8087684FB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1358-93E8-4C4C-AB31-B58CF3983F2F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40A10D-E738-B81F-0FFC-7350D490A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D31C41-A2D7-E496-BCAC-C96C3FC8E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D9A9-E98E-4E1C-8424-90A644A6B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112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89BF44-4F38-76D2-246E-E4F44A7BE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1358-93E8-4C4C-AB31-B58CF3983F2F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7301AB-507F-9599-F1DC-549C628C6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09874F-E32E-F325-6220-A27FE32F5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D9A9-E98E-4E1C-8424-90A644A6B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91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29C00-8E65-68C5-1119-7D11A7EAF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94A21-BA59-CC92-87E2-33FCDB267D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419FDD-A01D-2159-6D1B-7323042B5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E8FD90-CD9B-B5EC-418C-4B4502DF8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1358-93E8-4C4C-AB31-B58CF3983F2F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60C257-7405-12C5-FD9D-5D8C382FF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F797D4-F44B-C7B4-EF61-CE57694B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D9A9-E98E-4E1C-8424-90A644A6B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34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862F4-07C2-3875-78E4-7C65E26FD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52467E-3245-383C-5A0A-FEB0215AA0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3EA59F-0C86-E156-6627-9F746C6DA5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FD7D0A-EDB5-6F97-E2FA-CB8AB533A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1358-93E8-4C4C-AB31-B58CF3983F2F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D73AAF-8AC1-8644-D3D3-9F7B7DCDA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533E96-1C62-E6D6-79D2-3929037B1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D9A9-E98E-4E1C-8424-90A644A6B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057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486FF4-A8BB-705E-648D-C9DDF6229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EDFDA-D3E2-4736-77B8-BD2558476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83026-CBD7-2430-24A8-8406BA88ED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81358-93E8-4C4C-AB31-B58CF3983F2F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07F15-1D04-0AF8-1A63-76214C239F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9E5FA-31E0-854C-B53E-C404A976AD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6D9A9-E98E-4E1C-8424-90A644A6B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942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cut-out of white rectangles forming a line">
            <a:extLst>
              <a:ext uri="{FF2B5EF4-FFF2-40B4-BE49-F238E27FC236}">
                <a16:creationId xmlns:a16="http://schemas.microsoft.com/office/drawing/2014/main" id="{CDE45EE6-2793-4F55-E362-DB0031387D5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43" t="9091" r="5756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9B9F9D-D3E6-D665-3231-CA66A58A2B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360° Marketing service agency</a:t>
            </a:r>
            <a:endParaRPr lang="en-GB" sz="1800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B496FD41-6440-CAA4-B49D-A6FA0443D1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971" y="2217057"/>
            <a:ext cx="3837459" cy="363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525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75">
            <a:extLst>
              <a:ext uri="{FF2B5EF4-FFF2-40B4-BE49-F238E27FC236}">
                <a16:creationId xmlns:a16="http://schemas.microsoft.com/office/drawing/2014/main" id="{B14C2221-2B8C-494D-9442-F812DF4E8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B06F63-730A-D28F-CD7F-121C3C28C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3931"/>
            <a:ext cx="3143250" cy="260111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000" b="0" kern="120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What We Do</a:t>
            </a:r>
            <a:endParaRPr lang="en-US" sz="40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7147463-5E8D-ECF6-FA6F-0CCCB74B0C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851437"/>
            <a:ext cx="914400" cy="70865"/>
          </a:xfrm>
          <a:prstGeom prst="rect">
            <a:avLst/>
          </a:prstGeom>
        </p:spPr>
      </p:pic>
      <p:sp>
        <p:nvSpPr>
          <p:cNvPr id="54" name="TextBox 6">
            <a:extLst>
              <a:ext uri="{FF2B5EF4-FFF2-40B4-BE49-F238E27FC236}">
                <a16:creationId xmlns:a16="http://schemas.microsoft.com/office/drawing/2014/main" id="{4FDC7E86-0979-6B20-8FD7-56997D5F35F8}"/>
              </a:ext>
            </a:extLst>
          </p:cNvPr>
          <p:cNvSpPr txBox="1"/>
          <p:nvPr/>
        </p:nvSpPr>
        <p:spPr>
          <a:xfrm>
            <a:off x="4200652" y="730249"/>
            <a:ext cx="7153147" cy="5384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5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Development of Marketing Strategy</a:t>
            </a:r>
            <a:r>
              <a:rPr kumimoji="0" lang="en-US" sz="15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: Crafting effective marketing strategies     tailored to your business goals.</a:t>
            </a:r>
          </a:p>
          <a:p>
            <a:pPr marL="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5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Market Research</a:t>
            </a:r>
            <a:r>
              <a:rPr kumimoji="0" lang="en-US" sz="15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: In-depth analysis and insights to drive informed decisions.</a:t>
            </a:r>
          </a:p>
          <a:p>
            <a:pPr marL="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5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Advertising Expertise</a:t>
            </a:r>
            <a:r>
              <a:rPr kumimoji="0" lang="en-US" sz="15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:</a:t>
            </a:r>
          </a:p>
          <a:p>
            <a:pPr marL="742950" marR="0" lvl="1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5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Outdoor Advertising</a:t>
            </a:r>
            <a:r>
              <a:rPr kumimoji="0" lang="en-US" sz="15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: Captivate audiences with compelling outdoor campaigns.</a:t>
            </a:r>
          </a:p>
          <a:p>
            <a:pPr marL="742950" marR="0" lvl="1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5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Indoor Advertising</a:t>
            </a:r>
            <a:r>
              <a:rPr kumimoji="0" lang="en-US" sz="15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: Create impactful indoor advertising experiences.</a:t>
            </a:r>
          </a:p>
          <a:p>
            <a:pPr marL="742950" marR="0" lvl="1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5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Digital Channels</a:t>
            </a:r>
            <a:r>
              <a:rPr kumimoji="0" lang="en-US" sz="15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: Harness the power of digital for wide-reaching campaigns.</a:t>
            </a:r>
          </a:p>
          <a:p>
            <a:pPr marL="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5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Social Media Management</a:t>
            </a:r>
            <a:r>
              <a:rPr kumimoji="0" lang="en-US" sz="15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: Engaging and growing your brand's presence on social platforms.</a:t>
            </a:r>
          </a:p>
          <a:p>
            <a:pPr marL="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5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Google Ads</a:t>
            </a:r>
            <a:r>
              <a:rPr kumimoji="0" lang="en-US" sz="15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: Precision targeting and management of Google Ads campaigns.</a:t>
            </a:r>
          </a:p>
          <a:p>
            <a:pPr marL="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5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Media Buying and Placement</a:t>
            </a:r>
            <a:r>
              <a:rPr kumimoji="0" lang="en-US" sz="15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: Strategic placement to maximize campaign impact.</a:t>
            </a:r>
          </a:p>
          <a:p>
            <a:pPr marL="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5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Events Management</a:t>
            </a:r>
            <a:r>
              <a:rPr kumimoji="0" lang="en-US" sz="15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: From concept to execution, we deliver memorable events.</a:t>
            </a:r>
          </a:p>
          <a:p>
            <a:pPr marL="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5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Design &amp; Creative</a:t>
            </a:r>
            <a:r>
              <a:rPr kumimoji="0" lang="en-US" sz="15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: Crafting eye-catching visuals and creative content.</a:t>
            </a:r>
          </a:p>
          <a:p>
            <a:pPr marL="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5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Package Design</a:t>
            </a:r>
            <a:r>
              <a:rPr kumimoji="0" lang="en-US" sz="15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: Attractive packaging that appeals to your target audience.</a:t>
            </a:r>
          </a:p>
          <a:p>
            <a:pPr marL="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5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Digital Production</a:t>
            </a:r>
            <a:r>
              <a:rPr kumimoji="0" lang="en-US" sz="15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: From websites to corporate videos, we create digital assets that leave an impression.</a:t>
            </a:r>
          </a:p>
          <a:p>
            <a:pPr marL="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500" b="0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4298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6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ECE606-4898-3A90-38CC-32334838FC05}"/>
              </a:ext>
            </a:extLst>
          </p:cNvPr>
          <p:cNvSpPr txBox="1"/>
          <p:nvPr/>
        </p:nvSpPr>
        <p:spPr>
          <a:xfrm>
            <a:off x="640080" y="2872899"/>
            <a:ext cx="4243589" cy="3320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/>
              <a:t>LOGO</a:t>
            </a:r>
          </a:p>
        </p:txBody>
      </p:sp>
      <p:pic>
        <p:nvPicPr>
          <p:cNvPr id="5" name="Рисунок 4" descr="Изображение выглядит как текст, Шрифт, логотип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D08714FA-7DF9-4D9E-49D8-948B3D375A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3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450810F-45CC-FF03-F008-D64926F78B38}"/>
              </a:ext>
            </a:extLst>
          </p:cNvPr>
          <p:cNvSpPr txBox="1"/>
          <p:nvPr/>
        </p:nvSpPr>
        <p:spPr>
          <a:xfrm>
            <a:off x="878041" y="5293515"/>
            <a:ext cx="3675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CONTACT US:     has@imservice.az</a:t>
            </a:r>
          </a:p>
        </p:txBody>
      </p:sp>
    </p:spTree>
    <p:extLst>
      <p:ext uri="{BB962C8B-B14F-4D97-AF65-F5344CB8AC3E}">
        <p14:creationId xmlns:p14="http://schemas.microsoft.com/office/powerpoint/2010/main" val="811336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170</Words>
  <Application>Microsoft Office PowerPoint</Application>
  <PresentationFormat>Широкоэкранный</PresentationFormat>
  <Paragraphs>17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Презентация PowerPoint</vt:lpstr>
      <vt:lpstr>What We Do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Zamiq Hasanov</dc:creator>
  <cp:lastModifiedBy>Zamiq Hasanov</cp:lastModifiedBy>
  <cp:revision>2</cp:revision>
  <dcterms:created xsi:type="dcterms:W3CDTF">2024-08-02T10:40:55Z</dcterms:created>
  <dcterms:modified xsi:type="dcterms:W3CDTF">2024-08-02T10:50:13Z</dcterms:modified>
</cp:coreProperties>
</file>